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632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1B14-D642-BF40-8388-962349540A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90D563-74AE-2845-A127-355458F0F9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78FF8-24A2-0F48-B7F4-666E36B79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6FF12-66B8-6B42-BC2F-FDBB43905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91298-58AC-F948-B88E-23531136C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3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CA82F-E4BB-4746-B0A8-0E135FA95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24C8B5-0269-A447-A5A5-6819B6081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5A0A4-C1DF-B240-A9C8-DEAF5FFF4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F1C4F-A641-134F-BD77-CD630E37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60F5C7-CCF6-844E-B691-733037155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090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CD7BAE-D637-7649-A85E-8E073E6172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9686E8-1947-824E-82D0-B4151D560B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922AC-982A-E24A-A21E-AEA67D9B6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4B29-128B-634A-BA57-43262A8A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6489C-36DE-8847-B9FB-3FAFA41B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8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3B0F4-BB2B-074D-A4A6-BFE8711A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9B6B8-4A3A-C644-9443-7AA96E485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7E04C-B0AE-A942-8D54-8ACE54B53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91190-26A8-4241-AD44-0BE4FEEC5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369CE-772D-2346-B240-3631366C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18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005C7-38F3-E043-9083-0901DEFD3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01056-4C7D-A84A-A575-38A2637B2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B9FC0-B39C-2E48-93FE-C06EB9555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C14B6-C356-6544-8982-C31319CF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6875C-D6CE-D340-84CF-94EE740A4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1BFE-5676-8F46-B245-9EE8B8E62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605C0-EAB5-8C4A-8E58-F4BD5837B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DF2A5-BCA9-EB4C-BFED-C87F9958A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474A8-BAC0-8544-A0C9-C4E84F8B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0CE36-C911-494E-ACC6-C1AF9530D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AC77C-A2C2-EC42-B231-95C07D3A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06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CC2A-F6E2-C44A-8607-8629909A7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9013B-4BBB-FE49-8A29-20FDDCB0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81A59-1D1F-6745-9624-BB017C11B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0A58E-BFC4-3841-A840-ECDCFDA98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9DD76-1C6C-B54D-ADF2-BEEA842F5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CDB716-051F-2D4A-8E9C-2FA738BB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3816E5-5F9A-9542-B749-83C4D5D2A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5F8CB5-A411-4D45-A618-AA7152F12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26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987C-0007-574E-867B-406FE006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C950B6-12C0-1A40-98EA-B49BD456E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1A7680-D25A-764B-BCB0-4646B2D93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B2F63-2029-8044-A0DF-2098A5726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9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30910-73FB-7E4A-8060-0BD3077A8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CE91EF-11B4-C14A-8006-CFF36FED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0AC4F-65C1-5547-A575-99B22CB7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6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CF82B-4D10-6747-82E7-71D95B38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FE2A4-B661-2C48-A19E-053E6FAAC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6CD2B-78DD-2948-B9EA-CF76EB16B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43E56-90D0-CD4D-8614-3961A563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C2D59-F360-1A4B-9925-27F49F9B6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1204C-A907-E84D-98D6-415353EF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134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A321-822F-504F-901B-A77A38463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B0361-77E4-CB4E-A44F-6B2E501468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1F4DF-43BA-AE41-9866-D00823F5B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9313E4-631B-294B-AD83-13227A7F0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9B2B5-CFEC-3D4B-820A-50382C442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DD529-8614-3542-B3BD-2A13DDA3C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9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11905-4B7A-1C46-9E1B-57D5AF71E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EE457-CBC0-DB4F-88DF-2C235F73E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BE204-6023-C141-BC59-940C11E8C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DF53F-D05C-5F48-87A5-B3661C9B6F38}" type="datetimeFigureOut">
              <a:rPr lang="en-US" smtClean="0"/>
              <a:t>7/9/21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FD8FB-B56F-BC45-A778-89DB45FE18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65076-1D57-3142-A3BA-DC1A3F173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31FD5-5A72-3B4F-994B-E43B94811E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784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7DA3C-D191-5A4C-874B-036FFBEA15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7730EE-E4A9-8D4B-9DA2-03967311D2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FDE001-A71D-7943-93E1-D14B3DDE5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9997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28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C6D0D-997D-9F4B-A057-C63A0ACA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160C7A-CE17-294F-8401-9489598248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08296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103168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2E0A9-51D5-3049-BDE9-5E7DFD4F1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D56B91-5537-A341-955E-28130306D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431160"/>
            <a:ext cx="12192001" cy="7620001"/>
          </a:xfrm>
        </p:spPr>
      </p:pic>
    </p:spTree>
    <p:extLst>
      <p:ext uri="{BB962C8B-B14F-4D97-AF65-F5344CB8AC3E}">
        <p14:creationId xmlns:p14="http://schemas.microsoft.com/office/powerpoint/2010/main" val="53179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C4993C-3539-5D4A-AB71-E5883664A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19925"/>
            <a:ext cx="12222864" cy="7639291"/>
          </a:xfrm>
        </p:spPr>
      </p:pic>
    </p:spTree>
    <p:extLst>
      <p:ext uri="{BB962C8B-B14F-4D97-AF65-F5344CB8AC3E}">
        <p14:creationId xmlns:p14="http://schemas.microsoft.com/office/powerpoint/2010/main" val="204575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65C4-7225-034A-9C2B-6071E8796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4BD85A-F98D-3E47-A9C9-FEE0C6C4A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70392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3122355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316B-4FEC-4D42-83F0-C81E221D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1EB11-A562-3C46-AF0C-6C6831B4E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12518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1006960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2204F-A377-FA44-B24E-3FA029771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3C87D4-DCF1-E540-B83F-61CDE7FA2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00943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600393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57DA-54CD-7E46-ADB9-3E3274029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143EA-7767-CF45-AFB4-78BDA54AC1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12518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1058124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D8AE-E5A5-D049-B2A1-0B91AFD6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D20214C-DD40-7643-A067-0BBBB5F02C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70392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1698543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0CA6C-A370-0E4F-957F-FF374C98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FCE46B-A23A-BB44-9528-5F8C8267B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5669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392401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1C442-378B-4148-AA86-F9133A197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ADCF7C-A206-3943-B2FA-2D1402816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89371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653218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A8007-9507-F441-925F-483B737D4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F404D3-1D90-D74D-ADDF-675532270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05111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272740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B2D8C-5667-E047-8AFD-E465CC6E4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0C76B1-343A-8740-AD7E-EDACD4192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58817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2563683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77378-11F6-D345-A1C1-2D3A4E054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30A804-3AA6-9144-BDD8-882196BA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73569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80000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8DE10-921F-EC4F-A564-DC1224804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15FDEA-13E9-6041-9EAF-551BDF7D2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70396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98601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2110D-009F-C54E-B2BC-D3B6C3C07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0C2841-9D82-4B46-B703-C53D9E0A2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58817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90938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563EE-B967-0A41-B845-AFD823EFD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05C2F9-398A-9D40-B2F1-A02A9D1AE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58818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2941713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F638-17EE-AE43-A013-63E3AAB8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9F505-6F4A-884C-A7CB-761D85FA64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8848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3926046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FCE73-850D-E243-9976-F6A1FDE6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08429-4A1E-4048-94B2-A913FF846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19865"/>
            <a:ext cx="12192000" cy="7620001"/>
          </a:xfrm>
        </p:spPr>
      </p:pic>
    </p:spTree>
    <p:extLst>
      <p:ext uri="{BB962C8B-B14F-4D97-AF65-F5344CB8AC3E}">
        <p14:creationId xmlns:p14="http://schemas.microsoft.com/office/powerpoint/2010/main" val="4103195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0</Words>
  <Application>Microsoft Macintosh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2021-07-09T03:33:04Z</dcterms:created>
  <dcterms:modified xsi:type="dcterms:W3CDTF">2021-07-09T04:23:58Z</dcterms:modified>
</cp:coreProperties>
</file>